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0DC3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168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2358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682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339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3376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716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4989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705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672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74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615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7294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6A446-0BF5-4C1F-B25A-35A369619E2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476F0-B5D1-4107-B2DA-3987A40BD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194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1.pn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12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jpeg"/><Relationship Id="rId10" Type="http://schemas.openxmlformats.org/officeDocument/2006/relationships/image" Target="../media/image26.png"/><Relationship Id="rId4" Type="http://schemas.openxmlformats.org/officeDocument/2006/relationships/image" Target="../media/image21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9667" y="304800"/>
            <a:ext cx="774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«Выбери съедобные  и   </a:t>
            </a:r>
            <a:r>
              <a:rPr lang="ru-RU" sz="2400" b="1" i="1" dirty="0" smtClean="0">
                <a:solidFill>
                  <a:srgbClr val="4A0DC3"/>
                </a:solidFill>
                <a:latin typeface="Times New Roman" pitchFamily="18" charset="0"/>
                <a:cs typeface="Times New Roman" pitchFamily="18" charset="0"/>
              </a:rPr>
              <a:t>не съедобные  грибы»</a:t>
            </a:r>
            <a:endParaRPr lang="ru-RU" sz="2400" b="1" dirty="0">
              <a:solidFill>
                <a:srgbClr val="4A0DC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_WbR_d9vdG4gVSREH0uObBA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037" t="26310" r="23241" b="15619"/>
          <a:stretch>
            <a:fillRect/>
          </a:stretch>
        </p:blipFill>
        <p:spPr>
          <a:xfrm>
            <a:off x="9385681" y="118534"/>
            <a:ext cx="2543852" cy="1642533"/>
          </a:xfrm>
          <a:prstGeom prst="rect">
            <a:avLst/>
          </a:prstGeom>
        </p:spPr>
      </p:pic>
      <p:sp>
        <p:nvSpPr>
          <p:cNvPr id="2050" name="AutoShape 2" descr="C:\Users\Nitro\Desktop\%D0%B0%D1%82%D1%82%D0%B5%D1%81%D1%82%D0%B0%D1%86%D0%B8%D1%8F\%D0%90%D0%BD%D0%B8%D1%81%D0%B8%D0%BC%D0%BE%D0%B2%D0%B0\%D0%B8%D0%B3%D1%80%D0%B0\SmailikiKart2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C:\Users\Nitro\Desktop\%D0%B0%D1%82%D1%82%D0%B5%D1%81%D1%82%D0%B0%D1%86%D0%B8%D1%8F\%D0%90%D0%BD%D0%B8%D1%81%D0%B8%D0%BC%D0%BE%D0%B2%D0%B0\%D0%B8%D0%B3%D1%80%D0%B0\SmailikiKart2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i0.wp.com/andrey-eltsov.ru/wp-content/uploads/2018/02/SmailikiKart2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67" b="2333"/>
          <a:stretch>
            <a:fillRect/>
          </a:stretch>
        </p:blipFill>
        <p:spPr bwMode="auto">
          <a:xfrm>
            <a:off x="0" y="0"/>
            <a:ext cx="2523067" cy="2480733"/>
          </a:xfrm>
          <a:prstGeom prst="rect">
            <a:avLst/>
          </a:prstGeom>
          <a:noFill/>
        </p:spPr>
      </p:pic>
      <p:pic>
        <p:nvPicPr>
          <p:cNvPr id="18" name="Рисунок 17" descr="519741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contrast="-100000"/>
          </a:blip>
          <a:srcRect l="8230" t="3777" r="54321" b="71037"/>
          <a:stretch>
            <a:fillRect/>
          </a:stretch>
        </p:blipFill>
        <p:spPr>
          <a:xfrm>
            <a:off x="0" y="2556933"/>
            <a:ext cx="1540934" cy="1439334"/>
          </a:xfrm>
          <a:prstGeom prst="rect">
            <a:avLst/>
          </a:prstGeom>
        </p:spPr>
      </p:pic>
      <p:pic>
        <p:nvPicPr>
          <p:cNvPr id="20" name="Рисунок 19" descr="519741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FEEEC"/>
              </a:clrFrom>
              <a:clrTo>
                <a:srgbClr val="EFEEEC">
                  <a:alpha val="0"/>
                </a:srgbClr>
              </a:clrTo>
            </a:clrChange>
            <a:lum contrast="-100000"/>
          </a:blip>
          <a:srcRect l="55761" t="1112" r="3292" b="69555"/>
          <a:stretch>
            <a:fillRect/>
          </a:stretch>
        </p:blipFill>
        <p:spPr>
          <a:xfrm>
            <a:off x="1964266" y="2895600"/>
            <a:ext cx="1684866" cy="1676400"/>
          </a:xfrm>
          <a:prstGeom prst="rect">
            <a:avLst/>
          </a:prstGeom>
        </p:spPr>
      </p:pic>
      <p:pic>
        <p:nvPicPr>
          <p:cNvPr id="21" name="Рисунок 20" descr="519741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contrast="-100000"/>
          </a:blip>
          <a:srcRect l="4527" t="35926" r="54115" b="36222"/>
          <a:stretch>
            <a:fillRect/>
          </a:stretch>
        </p:blipFill>
        <p:spPr>
          <a:xfrm>
            <a:off x="3903133" y="1083734"/>
            <a:ext cx="1701800" cy="1591734"/>
          </a:xfrm>
          <a:prstGeom prst="rect">
            <a:avLst/>
          </a:prstGeom>
        </p:spPr>
      </p:pic>
      <p:pic>
        <p:nvPicPr>
          <p:cNvPr id="22" name="Рисунок 21" descr="519741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FEEEC"/>
              </a:clrFrom>
              <a:clrTo>
                <a:srgbClr val="EFEEEC">
                  <a:alpha val="0"/>
                </a:srgbClr>
              </a:clrTo>
            </a:clrChange>
            <a:lum contrast="-100000"/>
          </a:blip>
          <a:srcRect l="57202" t="36222" b="33852"/>
          <a:stretch>
            <a:fillRect/>
          </a:stretch>
        </p:blipFill>
        <p:spPr>
          <a:xfrm>
            <a:off x="4351866" y="3115733"/>
            <a:ext cx="1761067" cy="1710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 descr="519741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0EFED"/>
              </a:clrFrom>
              <a:clrTo>
                <a:srgbClr val="F0EFED">
                  <a:alpha val="0"/>
                </a:srgbClr>
              </a:clrTo>
            </a:clrChange>
            <a:lum contrast="-100000"/>
          </a:blip>
          <a:srcRect l="56584" t="69555" r="4115" b="2444"/>
          <a:stretch>
            <a:fillRect/>
          </a:stretch>
        </p:blipFill>
        <p:spPr>
          <a:xfrm>
            <a:off x="186267" y="4792134"/>
            <a:ext cx="1617134" cy="1600200"/>
          </a:xfrm>
          <a:prstGeom prst="rect">
            <a:avLst/>
          </a:prstGeom>
        </p:spPr>
      </p:pic>
      <p:pic>
        <p:nvPicPr>
          <p:cNvPr id="24" name="Рисунок 23" descr="519741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AE6E5"/>
              </a:clrFrom>
              <a:clrTo>
                <a:srgbClr val="EAE6E5">
                  <a:alpha val="0"/>
                </a:srgbClr>
              </a:clrTo>
            </a:clrChange>
            <a:lum contrast="-100000"/>
          </a:blip>
          <a:srcRect l="2881" t="70445" r="51440" b="2889"/>
          <a:stretch>
            <a:fillRect/>
          </a:stretch>
        </p:blipFill>
        <p:spPr>
          <a:xfrm>
            <a:off x="2870199" y="5003800"/>
            <a:ext cx="1879600" cy="1524000"/>
          </a:xfrm>
          <a:prstGeom prst="rect">
            <a:avLst/>
          </a:prstGeom>
        </p:spPr>
      </p:pic>
      <p:pic>
        <p:nvPicPr>
          <p:cNvPr id="25" name="Picture 2" descr="https://avatars.mds.yandex.net/get-mpic/5216721/img_id767820790426481771.jpeg/ori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rcRect l="24676" t="75015" r="48667"/>
          <a:stretch>
            <a:fillRect/>
          </a:stretch>
        </p:blipFill>
        <p:spPr bwMode="auto">
          <a:xfrm>
            <a:off x="6417734" y="1117600"/>
            <a:ext cx="1571512" cy="1854200"/>
          </a:xfrm>
          <a:prstGeom prst="rect">
            <a:avLst/>
          </a:prstGeom>
          <a:noFill/>
        </p:spPr>
      </p:pic>
      <p:pic>
        <p:nvPicPr>
          <p:cNvPr id="26" name="Picture 2" descr="https://avatars.mds.yandex.net/get-mpic/5216721/img_id767820790426481771.jpeg/ori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rcRect l="24676" t="48546" r="48667" b="25271"/>
          <a:stretch>
            <a:fillRect/>
          </a:stretch>
        </p:blipFill>
        <p:spPr bwMode="auto">
          <a:xfrm>
            <a:off x="8449132" y="1938867"/>
            <a:ext cx="1465333" cy="1811866"/>
          </a:xfrm>
          <a:prstGeom prst="rect">
            <a:avLst/>
          </a:prstGeom>
          <a:noFill/>
        </p:spPr>
      </p:pic>
      <p:pic>
        <p:nvPicPr>
          <p:cNvPr id="27" name="Рисунок 26" descr="4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rcRect l="5463" t="5556" r="70648" b="52469"/>
          <a:stretch>
            <a:fillRect/>
          </a:stretch>
        </p:blipFill>
        <p:spPr>
          <a:xfrm>
            <a:off x="6485468" y="3462868"/>
            <a:ext cx="1608666" cy="2119948"/>
          </a:xfrm>
          <a:prstGeom prst="rect">
            <a:avLst/>
          </a:prstGeom>
        </p:spPr>
      </p:pic>
      <p:pic>
        <p:nvPicPr>
          <p:cNvPr id="28" name="Рисунок 27" descr="image026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>
            <a:off x="10019284" y="3340354"/>
            <a:ext cx="1850983" cy="1787205"/>
          </a:xfrm>
          <a:prstGeom prst="rect">
            <a:avLst/>
          </a:prstGeom>
        </p:spPr>
      </p:pic>
      <p:pic>
        <p:nvPicPr>
          <p:cNvPr id="29" name="Рисунок 28" descr="image-74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contrast="-100000"/>
          </a:blip>
          <a:srcRect l="57407" t="20576" r="10648" b="26955"/>
          <a:stretch>
            <a:fillRect/>
          </a:stretch>
        </p:blipFill>
        <p:spPr>
          <a:xfrm>
            <a:off x="8339667" y="4275668"/>
            <a:ext cx="17526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603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img2_119.jpg"/>
          <p:cNvPicPr>
            <a:picLocks noChangeAspect="1"/>
          </p:cNvPicPr>
          <p:nvPr/>
        </p:nvPicPr>
        <p:blipFill>
          <a:blip r:embed="rId3" cstate="print"/>
          <a:srcRect l="81829" t="21142" r="10648" b="64352"/>
          <a:stretch>
            <a:fillRect/>
          </a:stretch>
        </p:blipFill>
        <p:spPr>
          <a:xfrm>
            <a:off x="4826000" y="2200813"/>
            <a:ext cx="1185334" cy="1714174"/>
          </a:xfrm>
          <a:prstGeom prst="rect">
            <a:avLst/>
          </a:prstGeom>
        </p:spPr>
      </p:pic>
      <p:pic>
        <p:nvPicPr>
          <p:cNvPr id="19" name="Рисунок 18" descr="50b932acd5d7dc438635b70f267ab04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385" t="27901" r="27407" b="59136"/>
          <a:stretch>
            <a:fillRect/>
          </a:stretch>
        </p:blipFill>
        <p:spPr>
          <a:xfrm>
            <a:off x="6553196" y="355600"/>
            <a:ext cx="1540936" cy="1634326"/>
          </a:xfrm>
          <a:prstGeom prst="rect">
            <a:avLst/>
          </a:prstGeom>
        </p:spPr>
      </p:pic>
      <p:pic>
        <p:nvPicPr>
          <p:cNvPr id="20" name="Рисунок 19" descr="img2_119.jpg"/>
          <p:cNvPicPr>
            <a:picLocks noChangeAspect="1"/>
          </p:cNvPicPr>
          <p:nvPr/>
        </p:nvPicPr>
        <p:blipFill>
          <a:blip r:embed="rId3" cstate="print"/>
          <a:srcRect l="69676" t="20524" r="22338" b="63735"/>
          <a:stretch>
            <a:fillRect/>
          </a:stretch>
        </p:blipFill>
        <p:spPr>
          <a:xfrm>
            <a:off x="4605867" y="338667"/>
            <a:ext cx="1168400" cy="1467678"/>
          </a:xfrm>
          <a:prstGeom prst="rect">
            <a:avLst/>
          </a:prstGeom>
        </p:spPr>
      </p:pic>
      <p:pic>
        <p:nvPicPr>
          <p:cNvPr id="21" name="Рисунок 20" descr="5b0c584aab5ffdc0c38fab02e834052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300" r="26891" b="71594"/>
          <a:stretch>
            <a:fillRect/>
          </a:stretch>
        </p:blipFill>
        <p:spPr>
          <a:xfrm>
            <a:off x="1769533" y="169333"/>
            <a:ext cx="2328334" cy="1491772"/>
          </a:xfrm>
          <a:prstGeom prst="rect">
            <a:avLst/>
          </a:prstGeom>
        </p:spPr>
      </p:pic>
      <p:pic>
        <p:nvPicPr>
          <p:cNvPr id="22" name="Рисунок 21" descr="5b0c584aab5ffdc0c38fab02e834052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944" r="50556" b="69238"/>
          <a:stretch>
            <a:fillRect/>
          </a:stretch>
        </p:blipFill>
        <p:spPr>
          <a:xfrm>
            <a:off x="2159000" y="1972734"/>
            <a:ext cx="2167466" cy="1523280"/>
          </a:xfrm>
          <a:prstGeom prst="rect">
            <a:avLst/>
          </a:prstGeom>
        </p:spPr>
      </p:pic>
      <p:pic>
        <p:nvPicPr>
          <p:cNvPr id="23" name="Рисунок 22" descr="Kartinki_29_0309532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EEECE0"/>
              </a:clrFrom>
              <a:clrTo>
                <a:srgbClr val="EEECE0">
                  <a:alpha val="0"/>
                </a:srgbClr>
              </a:clrTo>
            </a:clrChange>
          </a:blip>
          <a:srcRect l="14040" t="42217" r="63133" b="31345"/>
          <a:stretch>
            <a:fillRect/>
          </a:stretch>
        </p:blipFill>
        <p:spPr>
          <a:xfrm>
            <a:off x="0" y="1989668"/>
            <a:ext cx="1981200" cy="1727896"/>
          </a:xfrm>
          <a:prstGeom prst="rect">
            <a:avLst/>
          </a:prstGeom>
        </p:spPr>
      </p:pic>
      <p:pic>
        <p:nvPicPr>
          <p:cNvPr id="24" name="Рисунок 23" descr="60900.ptyvjc.1280.jpg"/>
          <p:cNvPicPr>
            <a:picLocks noChangeAspect="1"/>
          </p:cNvPicPr>
          <p:nvPr/>
        </p:nvPicPr>
        <p:blipFill>
          <a:blip r:embed="rId7" cstate="print"/>
          <a:srcRect l="77397" t="23580" r="6348" b="54074"/>
          <a:stretch>
            <a:fillRect/>
          </a:stretch>
        </p:blipFill>
        <p:spPr>
          <a:xfrm>
            <a:off x="6595534" y="2451021"/>
            <a:ext cx="1253067" cy="1246181"/>
          </a:xfrm>
          <a:prstGeom prst="rect">
            <a:avLst/>
          </a:prstGeom>
        </p:spPr>
      </p:pic>
      <p:pic>
        <p:nvPicPr>
          <p:cNvPr id="25" name="Рисунок 24" descr="maxresdefault (1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316" t="49846"/>
          <a:stretch>
            <a:fillRect/>
          </a:stretch>
        </p:blipFill>
        <p:spPr>
          <a:xfrm>
            <a:off x="194733" y="253999"/>
            <a:ext cx="1803400" cy="13522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19741b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contrast="40000"/>
          </a:blip>
          <a:srcRect l="8230" t="3777" r="54321" b="71037"/>
          <a:stretch>
            <a:fillRect/>
          </a:stretch>
        </p:blipFill>
        <p:spPr>
          <a:xfrm>
            <a:off x="194734" y="2235200"/>
            <a:ext cx="1540934" cy="1439334"/>
          </a:xfrm>
          <a:prstGeom prst="rect">
            <a:avLst/>
          </a:prstGeom>
        </p:spPr>
      </p:pic>
      <p:pic>
        <p:nvPicPr>
          <p:cNvPr id="7" name="Рисунок 6" descr="519741b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EEEC"/>
              </a:clrFrom>
              <a:clrTo>
                <a:srgbClr val="EFEEEC">
                  <a:alpha val="0"/>
                </a:srgbClr>
              </a:clrTo>
            </a:clrChange>
          </a:blip>
          <a:srcRect l="55761" t="1112" r="3292" b="69555"/>
          <a:stretch>
            <a:fillRect/>
          </a:stretch>
        </p:blipFill>
        <p:spPr>
          <a:xfrm>
            <a:off x="1955801" y="338667"/>
            <a:ext cx="1684866" cy="1676400"/>
          </a:xfrm>
          <a:prstGeom prst="rect">
            <a:avLst/>
          </a:prstGeom>
        </p:spPr>
      </p:pic>
      <p:pic>
        <p:nvPicPr>
          <p:cNvPr id="8" name="Рисунок 7" descr="519741b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 l="4527" t="35926" r="54115" b="36222"/>
          <a:stretch>
            <a:fillRect/>
          </a:stretch>
        </p:blipFill>
        <p:spPr>
          <a:xfrm>
            <a:off x="0" y="372533"/>
            <a:ext cx="1701800" cy="1591734"/>
          </a:xfrm>
          <a:prstGeom prst="rect">
            <a:avLst/>
          </a:prstGeom>
        </p:spPr>
      </p:pic>
      <p:pic>
        <p:nvPicPr>
          <p:cNvPr id="9" name="Рисунок 8" descr="519741b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EEEC"/>
              </a:clrFrom>
              <a:clrTo>
                <a:srgbClr val="EFEEEC">
                  <a:alpha val="0"/>
                </a:srgbClr>
              </a:clrTo>
            </a:clrChange>
          </a:blip>
          <a:srcRect l="57202" t="36222" b="33852"/>
          <a:stretch>
            <a:fillRect/>
          </a:stretch>
        </p:blipFill>
        <p:spPr>
          <a:xfrm>
            <a:off x="2091266" y="2286000"/>
            <a:ext cx="1761067" cy="1710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519741b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0EFED"/>
              </a:clrFrom>
              <a:clrTo>
                <a:srgbClr val="F0EFED">
                  <a:alpha val="0"/>
                </a:srgbClr>
              </a:clrTo>
            </a:clrChange>
          </a:blip>
          <a:srcRect l="56584" t="69555" r="4115" b="2444"/>
          <a:stretch>
            <a:fillRect/>
          </a:stretch>
        </p:blipFill>
        <p:spPr>
          <a:xfrm>
            <a:off x="152400" y="3776134"/>
            <a:ext cx="1617134" cy="1600200"/>
          </a:xfrm>
          <a:prstGeom prst="rect">
            <a:avLst/>
          </a:prstGeom>
        </p:spPr>
      </p:pic>
      <p:pic>
        <p:nvPicPr>
          <p:cNvPr id="12" name="Рисунок 11" descr="519741b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AE6E5"/>
              </a:clrFrom>
              <a:clrTo>
                <a:srgbClr val="EAE6E5">
                  <a:alpha val="0"/>
                </a:srgbClr>
              </a:clrTo>
            </a:clrChange>
          </a:blip>
          <a:srcRect l="2881" t="70445" r="51440" b="2889"/>
          <a:stretch>
            <a:fillRect/>
          </a:stretch>
        </p:blipFill>
        <p:spPr>
          <a:xfrm>
            <a:off x="1972733" y="4030133"/>
            <a:ext cx="1879600" cy="1524000"/>
          </a:xfrm>
          <a:prstGeom prst="rect">
            <a:avLst/>
          </a:prstGeom>
        </p:spPr>
      </p:pic>
      <p:pic>
        <p:nvPicPr>
          <p:cNvPr id="1026" name="Picture 2" descr="https://avatars.mds.yandex.net/get-mpic/5216721/img_id767820790426481771.jpeg/ori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676" t="48546" r="48667" b="25271"/>
          <a:stretch>
            <a:fillRect/>
          </a:stretch>
        </p:blipFill>
        <p:spPr bwMode="auto">
          <a:xfrm>
            <a:off x="7407732" y="457201"/>
            <a:ext cx="1465333" cy="1811866"/>
          </a:xfrm>
          <a:prstGeom prst="rect">
            <a:avLst/>
          </a:prstGeom>
          <a:noFill/>
        </p:spPr>
      </p:pic>
      <p:pic>
        <p:nvPicPr>
          <p:cNvPr id="15" name="Picture 2" descr="https://avatars.mds.yandex.net/get-mpic/5216721/img_id767820790426481771.jpeg/ori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676" t="75015" r="48667"/>
          <a:stretch>
            <a:fillRect/>
          </a:stretch>
        </p:blipFill>
        <p:spPr bwMode="auto">
          <a:xfrm>
            <a:off x="5359401" y="440267"/>
            <a:ext cx="1571512" cy="1854200"/>
          </a:xfrm>
          <a:prstGeom prst="rect">
            <a:avLst/>
          </a:prstGeom>
          <a:noFill/>
        </p:spPr>
      </p:pic>
      <p:sp>
        <p:nvSpPr>
          <p:cNvPr id="1028" name="AutoShape 4" descr="C:\Users\Nitro\Desktop\%D0%B0%D1%82%D1%82%D0%B5%D1%81%D1%82%D0%B0%D1%86%D0%B8%D1%8F\%D0%90%D0%BD%D0%B8%D1%81%D0%B8%D0%BC%D0%BE%D0%B2%D0%B0\%D0%B8%D0%B3%D1%80%D0%B0\ori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Nitro\Desktop\%D0%B0%D1%82%D1%82%D0%B5%D1%81%D1%82%D0%B0%D1%86%D0%B8%D1%8F\%D0%90%D0%BD%D0%B8%D1%81%D0%B8%D0%BC%D0%BE%D0%B2%D0%B0\%D0%B8%D0%B3%D1%80%D0%B0\ori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:\Users\Nitro\Desktop\%D0%B0%D1%82%D1%82%D0%B5%D1%81%D1%82%D0%B0%D1%86%D0%B8%D1%8F\%D0%90%D0%BD%D0%B8%D1%81%D0%B8%D0%BC%D0%BE%D0%B2%D0%B0\%D0%B8%D0%B3%D1%80%D0%B0\ori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" name="Рисунок 21" descr="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3" t="5556" r="70648" b="52469"/>
          <a:stretch>
            <a:fillRect/>
          </a:stretch>
        </p:blipFill>
        <p:spPr>
          <a:xfrm>
            <a:off x="5435600" y="2311401"/>
            <a:ext cx="1561203" cy="2057400"/>
          </a:xfrm>
          <a:prstGeom prst="rect">
            <a:avLst/>
          </a:prstGeom>
        </p:spPr>
      </p:pic>
      <p:pic>
        <p:nvPicPr>
          <p:cNvPr id="23" name="Рисунок 22" descr="image02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7017" y="2290488"/>
            <a:ext cx="1850983" cy="1787205"/>
          </a:xfrm>
          <a:prstGeom prst="rect">
            <a:avLst/>
          </a:prstGeom>
        </p:spPr>
      </p:pic>
      <p:pic>
        <p:nvPicPr>
          <p:cNvPr id="24" name="Рисунок 23" descr="image-74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rcRect l="57407" t="20576" r="10648" b="26955"/>
          <a:stretch>
            <a:fillRect/>
          </a:stretch>
        </p:blipFill>
        <p:spPr>
          <a:xfrm>
            <a:off x="9474200" y="2108201"/>
            <a:ext cx="1752600" cy="2159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17f68c8df5032d727a3033a480d192f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>
            <a:off x="3632201" y="4699000"/>
            <a:ext cx="1769533" cy="1769533"/>
          </a:xfrm>
          <a:prstGeom prst="rect">
            <a:avLst/>
          </a:prstGeom>
        </p:spPr>
      </p:pic>
      <p:pic>
        <p:nvPicPr>
          <p:cNvPr id="4" name="Рисунок 3" descr="1641152424_43-papik-pro-p-ognetushitel-risunok-detskii-47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>
            <a:off x="4200280" y="4390886"/>
            <a:ext cx="2005531" cy="1459581"/>
          </a:xfrm>
          <a:prstGeom prst="rect">
            <a:avLst/>
          </a:prstGeom>
        </p:spPr>
      </p:pic>
      <p:pic>
        <p:nvPicPr>
          <p:cNvPr id="5" name="Рисунок 4" descr="EPE6wc2WAAYrC8C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lum contrast="-100000"/>
          </a:blip>
          <a:srcRect l="15757" t="9943" r="21932" b="17330"/>
          <a:stretch>
            <a:fillRect/>
          </a:stretch>
        </p:blipFill>
        <p:spPr>
          <a:xfrm>
            <a:off x="10121660" y="310552"/>
            <a:ext cx="2070340" cy="3985403"/>
          </a:xfrm>
          <a:prstGeom prst="rect">
            <a:avLst/>
          </a:prstGeom>
        </p:spPr>
      </p:pic>
      <p:pic>
        <p:nvPicPr>
          <p:cNvPr id="7" name="Рисунок 6" descr="pozharnue-2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-100000"/>
          </a:blip>
          <a:srcRect t="19730" b="19749"/>
          <a:stretch>
            <a:fillRect/>
          </a:stretch>
        </p:blipFill>
        <p:spPr>
          <a:xfrm>
            <a:off x="-286111" y="3921870"/>
            <a:ext cx="4851402" cy="2936130"/>
          </a:xfrm>
          <a:prstGeom prst="rect">
            <a:avLst/>
          </a:prstGeom>
        </p:spPr>
      </p:pic>
      <p:pic>
        <p:nvPicPr>
          <p:cNvPr id="8" name="Рисунок 7" descr="HydrantWithHose1-1024x768-1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>
            <a:off x="5317961" y="5470776"/>
            <a:ext cx="2038775" cy="1529081"/>
          </a:xfrm>
          <a:prstGeom prst="rect">
            <a:avLst/>
          </a:prstGeom>
        </p:spPr>
      </p:pic>
      <p:pic>
        <p:nvPicPr>
          <p:cNvPr id="9" name="Рисунок 8" descr="1671a691c51e86149f40b5888edc3dc9.png"/>
          <p:cNvPicPr>
            <a:picLocks noChangeAspect="1"/>
          </p:cNvPicPr>
          <p:nvPr/>
        </p:nvPicPr>
        <p:blipFill>
          <a:blip r:embed="rId8" cstate="print">
            <a:lum contrast="-100000"/>
          </a:blip>
          <a:stretch>
            <a:fillRect/>
          </a:stretch>
        </p:blipFill>
        <p:spPr>
          <a:xfrm>
            <a:off x="6768697" y="4673976"/>
            <a:ext cx="1975272" cy="1299976"/>
          </a:xfrm>
          <a:prstGeom prst="rect">
            <a:avLst/>
          </a:prstGeom>
        </p:spPr>
      </p:pic>
      <p:pic>
        <p:nvPicPr>
          <p:cNvPr id="10" name="Рисунок 9" descr="pozharnue-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 flipH="1">
            <a:off x="8811818" y="3022600"/>
            <a:ext cx="2215745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7f68c8df5032d727a3033a480d192f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4000" y="0"/>
            <a:ext cx="1769533" cy="1769533"/>
          </a:xfrm>
          <a:prstGeom prst="rect">
            <a:avLst/>
          </a:prstGeom>
        </p:spPr>
      </p:pic>
      <p:pic>
        <p:nvPicPr>
          <p:cNvPr id="4" name="Рисунок 3" descr="1641152424_43-papik-pro-p-ognetushitel-risunok-detskii-47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42219"/>
            <a:ext cx="2005531" cy="1459581"/>
          </a:xfrm>
          <a:prstGeom prst="rect">
            <a:avLst/>
          </a:prstGeom>
        </p:spPr>
      </p:pic>
      <p:pic>
        <p:nvPicPr>
          <p:cNvPr id="5" name="Рисунок 4" descr="1671a691c51e86149f40b5888edc3dc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5063" y="1841158"/>
            <a:ext cx="1975272" cy="1299976"/>
          </a:xfrm>
          <a:prstGeom prst="rect">
            <a:avLst/>
          </a:prstGeom>
        </p:spPr>
      </p:pic>
      <p:pic>
        <p:nvPicPr>
          <p:cNvPr id="7" name="Рисунок 6" descr="HydrantWithHose1-1024x768-1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1960" y="1789853"/>
            <a:ext cx="2038775" cy="1529081"/>
          </a:xfrm>
          <a:prstGeom prst="rect">
            <a:avLst/>
          </a:prstGeom>
        </p:spPr>
      </p:pic>
      <p:pic>
        <p:nvPicPr>
          <p:cNvPr id="8" name="Рисунок 7" descr="EPE6wc2WAAYrC8C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5757" t="9943" r="21932" b="17330"/>
          <a:stretch>
            <a:fillRect/>
          </a:stretch>
        </p:blipFill>
        <p:spPr>
          <a:xfrm>
            <a:off x="3115733" y="3716867"/>
            <a:ext cx="1854200" cy="2167467"/>
          </a:xfrm>
          <a:prstGeom prst="rect">
            <a:avLst/>
          </a:prstGeom>
        </p:spPr>
      </p:pic>
      <p:pic>
        <p:nvPicPr>
          <p:cNvPr id="11" name="Рисунок 10" descr="pozharnue-20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9730" b="19749"/>
          <a:stretch>
            <a:fillRect/>
          </a:stretch>
        </p:blipFill>
        <p:spPr>
          <a:xfrm>
            <a:off x="7001772" y="0"/>
            <a:ext cx="4851402" cy="2936130"/>
          </a:xfrm>
          <a:prstGeom prst="rect">
            <a:avLst/>
          </a:prstGeom>
        </p:spPr>
      </p:pic>
      <p:pic>
        <p:nvPicPr>
          <p:cNvPr id="12" name="Рисунок 11" descr="pozharnue-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70085" y="3335866"/>
            <a:ext cx="2215745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2.depositphotos.com/2704315/8640/v/450/depositphotos_86406608-stock-illustration-kitchen-with-furniture-vector-fla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2.depositphotos.com/2704315/8640/v/450/depositphotos_86406608-stock-illustration-kitchen-with-furniture-vector-fla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st2.depositphotos.com/2704315/8640/v/450/depositphotos_86406608-stock-illustration-kitchen-with-furniture-vector-fla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st2.depositphotos.com/2704315/8640/v/450/depositphotos_86406608-stock-illustration-kitchen-with-furniture-vector-fla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b46ac438d646eaf728fc7e6b88d9fc68.png"/>
          <p:cNvPicPr>
            <a:picLocks noChangeAspect="1"/>
          </p:cNvPicPr>
          <p:nvPr/>
        </p:nvPicPr>
        <p:blipFill>
          <a:blip r:embed="rId3" cstate="print">
            <a:lum contrast="-100000"/>
          </a:blip>
          <a:srcRect b="60308"/>
          <a:stretch>
            <a:fillRect/>
          </a:stretch>
        </p:blipFill>
        <p:spPr>
          <a:xfrm>
            <a:off x="3191253" y="3223087"/>
            <a:ext cx="2456693" cy="1238846"/>
          </a:xfrm>
          <a:prstGeom prst="rect">
            <a:avLst/>
          </a:prstGeom>
        </p:spPr>
      </p:pic>
      <p:pic>
        <p:nvPicPr>
          <p:cNvPr id="12" name="Рисунок 11" descr="knife-icon-cartoon-style-vector-1624805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rcRect b="7407"/>
          <a:stretch>
            <a:fillRect/>
          </a:stretch>
        </p:blipFill>
        <p:spPr>
          <a:xfrm>
            <a:off x="10234083" y="4648200"/>
            <a:ext cx="1031442" cy="1219199"/>
          </a:xfrm>
          <a:prstGeom prst="rect">
            <a:avLst/>
          </a:prstGeom>
        </p:spPr>
      </p:pic>
      <p:pic>
        <p:nvPicPr>
          <p:cNvPr id="13" name="Рисунок 12" descr="шарж-терки-4920400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>
            <a:off x="7882468" y="4347125"/>
            <a:ext cx="1380087" cy="1452542"/>
          </a:xfrm>
          <a:prstGeom prst="rect">
            <a:avLst/>
          </a:prstGeom>
        </p:spPr>
      </p:pic>
      <p:pic>
        <p:nvPicPr>
          <p:cNvPr id="14" name="Рисунок 13" descr="Картин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>
            <a:off x="3355605" y="1625602"/>
            <a:ext cx="1275662" cy="1530030"/>
          </a:xfrm>
          <a:prstGeom prst="rect">
            <a:avLst/>
          </a:prstGeom>
        </p:spPr>
      </p:pic>
      <p:pic>
        <p:nvPicPr>
          <p:cNvPr id="15" name="Рисунок 14" descr="цирк-4061260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>
            <a:off x="753533" y="4532884"/>
            <a:ext cx="1527546" cy="1258316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" y="0"/>
            <a:ext cx="82805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Опасные предметы»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ng-transparent-television-set-television-television-electronics-computer-monitor-accessory.png"/>
          <p:cNvPicPr>
            <a:picLocks noChangeAspect="1"/>
          </p:cNvPicPr>
          <p:nvPr/>
        </p:nvPicPr>
        <p:blipFill>
          <a:blip r:embed="rId3" cstate="print">
            <a:lum contrast="-100000"/>
          </a:blip>
          <a:srcRect l="10990" r="11232" b="15013"/>
          <a:stretch>
            <a:fillRect/>
          </a:stretch>
        </p:blipFill>
        <p:spPr>
          <a:xfrm>
            <a:off x="4631267" y="1187027"/>
            <a:ext cx="2963334" cy="1844262"/>
          </a:xfrm>
          <a:prstGeom prst="rect">
            <a:avLst/>
          </a:prstGeom>
        </p:spPr>
      </p:pic>
      <p:pic>
        <p:nvPicPr>
          <p:cNvPr id="5" name="Рисунок 4" descr="536-vseh-na-svete-obshivaet-a-sama-ne-nadevae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>
            <a:off x="8746066" y="1474895"/>
            <a:ext cx="583357" cy="557106"/>
          </a:xfrm>
          <a:prstGeom prst="rect">
            <a:avLst/>
          </a:prstGeom>
        </p:spPr>
      </p:pic>
      <p:pic>
        <p:nvPicPr>
          <p:cNvPr id="6" name="Рисунок 5" descr="eggs-clipart-waffle-17.png"/>
          <p:cNvPicPr>
            <a:picLocks noChangeAspect="1"/>
          </p:cNvPicPr>
          <p:nvPr/>
        </p:nvPicPr>
        <p:blipFill>
          <a:blip r:embed="rId5" cstate="print">
            <a:lum contrast="-100000"/>
          </a:blip>
          <a:stretch>
            <a:fillRect/>
          </a:stretch>
        </p:blipFill>
        <p:spPr>
          <a:xfrm>
            <a:off x="3299461" y="2861734"/>
            <a:ext cx="561339" cy="989144"/>
          </a:xfrm>
          <a:prstGeom prst="rect">
            <a:avLst/>
          </a:prstGeom>
        </p:spPr>
      </p:pic>
      <p:pic>
        <p:nvPicPr>
          <p:cNvPr id="7" name="Рисунок 6" descr="1656887335_4-flomaster-club-p-bulavka-risunok-krasivo-5.png"/>
          <p:cNvPicPr>
            <a:picLocks noChangeAspect="1"/>
          </p:cNvPicPr>
          <p:nvPr/>
        </p:nvPicPr>
        <p:blipFill>
          <a:blip r:embed="rId6" cstate="print">
            <a:lum contrast="-100000"/>
          </a:blip>
          <a:stretch>
            <a:fillRect/>
          </a:stretch>
        </p:blipFill>
        <p:spPr>
          <a:xfrm>
            <a:off x="7926136" y="4394200"/>
            <a:ext cx="836863" cy="596265"/>
          </a:xfrm>
          <a:prstGeom prst="rect">
            <a:avLst/>
          </a:prstGeom>
        </p:spPr>
      </p:pic>
      <p:pic>
        <p:nvPicPr>
          <p:cNvPr id="8" name="Рисунок 7" descr="cartoon-vacuum-cleaner-clipart-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rcRect b="7531"/>
          <a:stretch>
            <a:fillRect/>
          </a:stretch>
        </p:blipFill>
        <p:spPr>
          <a:xfrm>
            <a:off x="9376833" y="5124648"/>
            <a:ext cx="1214967" cy="1733352"/>
          </a:xfrm>
          <a:prstGeom prst="rect">
            <a:avLst/>
          </a:prstGeom>
        </p:spPr>
      </p:pic>
      <p:pic>
        <p:nvPicPr>
          <p:cNvPr id="9" name="Рисунок 8" descr="nozhnici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0"/>
          </a:blip>
          <a:stretch>
            <a:fillRect/>
          </a:stretch>
        </p:blipFill>
        <p:spPr>
          <a:xfrm>
            <a:off x="2556933" y="3852332"/>
            <a:ext cx="922867" cy="92286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555066" y="127000"/>
            <a:ext cx="31919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«Опасные предметы»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46ac438d646eaf728fc7e6b88d9fc68.png"/>
          <p:cNvPicPr>
            <a:picLocks noChangeAspect="1"/>
          </p:cNvPicPr>
          <p:nvPr/>
        </p:nvPicPr>
        <p:blipFill>
          <a:blip r:embed="rId3" cstate="print"/>
          <a:srcRect b="60308"/>
          <a:stretch>
            <a:fillRect/>
          </a:stretch>
        </p:blipFill>
        <p:spPr>
          <a:xfrm>
            <a:off x="202520" y="268221"/>
            <a:ext cx="2456693" cy="1238846"/>
          </a:xfrm>
          <a:prstGeom prst="rect">
            <a:avLst/>
          </a:prstGeom>
        </p:spPr>
      </p:pic>
      <p:pic>
        <p:nvPicPr>
          <p:cNvPr id="3" name="Рисунок 2" descr="knife-icon-cartoon-style-vector-1624805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407"/>
          <a:stretch>
            <a:fillRect/>
          </a:stretch>
        </p:blipFill>
        <p:spPr>
          <a:xfrm>
            <a:off x="700616" y="2116667"/>
            <a:ext cx="1031442" cy="1219199"/>
          </a:xfrm>
          <a:prstGeom prst="rect">
            <a:avLst/>
          </a:prstGeom>
        </p:spPr>
      </p:pic>
      <p:pic>
        <p:nvPicPr>
          <p:cNvPr id="4" name="Рисунок 3" descr="шарж-терки-4920400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0268" y="486325"/>
            <a:ext cx="1380087" cy="1452542"/>
          </a:xfrm>
          <a:prstGeom prst="rect">
            <a:avLst/>
          </a:prstGeom>
        </p:spPr>
      </p:pic>
      <p:pic>
        <p:nvPicPr>
          <p:cNvPr id="5" name="Рисунок 4" descr="Картин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8605" y="1828802"/>
            <a:ext cx="1275662" cy="1530030"/>
          </a:xfrm>
          <a:prstGeom prst="rect">
            <a:avLst/>
          </a:prstGeom>
        </p:spPr>
      </p:pic>
      <p:pic>
        <p:nvPicPr>
          <p:cNvPr id="7" name="Рисунок 6" descr="цирк-4061260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6067" y="4786884"/>
            <a:ext cx="1527546" cy="1258316"/>
          </a:xfrm>
          <a:prstGeom prst="rect">
            <a:avLst/>
          </a:prstGeom>
        </p:spPr>
      </p:pic>
      <p:pic>
        <p:nvPicPr>
          <p:cNvPr id="8" name="Рисунок 7" descr="1656887335_4-flomaster-club-p-bulavka-risunok-krasivo-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55737" y="2446867"/>
            <a:ext cx="836863" cy="596265"/>
          </a:xfrm>
          <a:prstGeom prst="rect">
            <a:avLst/>
          </a:prstGeom>
        </p:spPr>
      </p:pic>
      <p:pic>
        <p:nvPicPr>
          <p:cNvPr id="9" name="Рисунок 8" descr="536-vseh-na-svete-obshivaet-a-sama-ne-nadevaet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7200" y="3710095"/>
            <a:ext cx="583357" cy="557106"/>
          </a:xfrm>
          <a:prstGeom prst="rect">
            <a:avLst/>
          </a:prstGeom>
        </p:spPr>
      </p:pic>
      <p:pic>
        <p:nvPicPr>
          <p:cNvPr id="10" name="Рисунок 9" descr="png-transparent-television-set-television-television-electronics-computer-monitor-accessory.png"/>
          <p:cNvPicPr>
            <a:picLocks noChangeAspect="1"/>
          </p:cNvPicPr>
          <p:nvPr/>
        </p:nvPicPr>
        <p:blipFill>
          <a:blip r:embed="rId10" cstate="print"/>
          <a:srcRect l="10990" r="11232" b="15013"/>
          <a:stretch>
            <a:fillRect/>
          </a:stretch>
        </p:blipFill>
        <p:spPr>
          <a:xfrm>
            <a:off x="4631267" y="1187027"/>
            <a:ext cx="2963334" cy="1844262"/>
          </a:xfrm>
          <a:prstGeom prst="rect">
            <a:avLst/>
          </a:prstGeom>
        </p:spPr>
      </p:pic>
      <p:pic>
        <p:nvPicPr>
          <p:cNvPr id="11" name="Рисунок 10" descr="eggs-clipart-waffle-1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179996" y="3293534"/>
            <a:ext cx="561339" cy="989144"/>
          </a:xfrm>
          <a:prstGeom prst="rect">
            <a:avLst/>
          </a:prstGeom>
        </p:spPr>
      </p:pic>
      <p:pic>
        <p:nvPicPr>
          <p:cNvPr id="12" name="Рисунок 11" descr="cartoon-vacuum-cleaner-clipart-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31"/>
          <a:stretch>
            <a:fillRect/>
          </a:stretch>
        </p:blipFill>
        <p:spPr>
          <a:xfrm>
            <a:off x="317500" y="3388981"/>
            <a:ext cx="1214967" cy="1733352"/>
          </a:xfrm>
          <a:prstGeom prst="rect">
            <a:avLst/>
          </a:prstGeom>
        </p:spPr>
      </p:pic>
      <p:pic>
        <p:nvPicPr>
          <p:cNvPr id="13" name="Рисунок 12" descr="nozhnici5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6933" y="3852332"/>
            <a:ext cx="922867" cy="92286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внобедренный треугольник 8"/>
          <p:cNvSpPr/>
          <p:nvPr/>
        </p:nvSpPr>
        <p:spPr>
          <a:xfrm>
            <a:off x="4038600" y="1100665"/>
            <a:ext cx="1786468" cy="1075268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248400" y="1066798"/>
            <a:ext cx="1786468" cy="1075268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0574867" y="4233331"/>
            <a:ext cx="1786468" cy="1075268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110066" y="4258732"/>
            <a:ext cx="1786468" cy="1075268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429000" y="186267"/>
            <a:ext cx="4792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«Знаки дорожного движения»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_119.jpg"/>
          <p:cNvPicPr>
            <a:picLocks noChangeAspect="1"/>
          </p:cNvPicPr>
          <p:nvPr/>
        </p:nvPicPr>
        <p:blipFill>
          <a:blip r:embed="rId3" cstate="print"/>
          <a:srcRect l="3935" t="67438" r="68866" b="3858"/>
          <a:stretch>
            <a:fillRect/>
          </a:stretch>
        </p:blipFill>
        <p:spPr>
          <a:xfrm>
            <a:off x="6714067" y="0"/>
            <a:ext cx="5477933" cy="3276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22</Words>
  <Application>Microsoft Office PowerPoint</Application>
  <PresentationFormat>Произвольный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 Alena</dc:creator>
  <cp:lastModifiedBy>Nitro</cp:lastModifiedBy>
  <cp:revision>52</cp:revision>
  <dcterms:created xsi:type="dcterms:W3CDTF">2019-04-02T07:32:40Z</dcterms:created>
  <dcterms:modified xsi:type="dcterms:W3CDTF">2022-11-28T18:42:16Z</dcterms:modified>
</cp:coreProperties>
</file>